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56" r:id="rId3"/>
    <p:sldId id="257" r:id="rId4"/>
    <p:sldId id="259" r:id="rId5"/>
    <p:sldId id="265" r:id="rId6"/>
    <p:sldId id="266" r:id="rId7"/>
    <p:sldId id="270" r:id="rId8"/>
    <p:sldId id="269" r:id="rId9"/>
    <p:sldId id="268" r:id="rId10"/>
    <p:sldId id="267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87AE-6815-BB43-8DDD-01E2CB3870F9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1A57-6C83-9447-AFF6-D4AF4DD38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4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 = kanaal, 1 = beencel, 4 = uitloper</a:t>
            </a:r>
          </a:p>
          <a:p>
            <a:endParaRPr lang="nl-NL" dirty="0" smtClean="0"/>
          </a:p>
          <a:p>
            <a:r>
              <a:rPr lang="nl-NL" dirty="0" smtClean="0"/>
              <a:t>Kanaaltjes (kanalen van </a:t>
            </a:r>
            <a:r>
              <a:rPr lang="nl-NL" dirty="0" err="1" smtClean="0"/>
              <a:t>Havers</a:t>
            </a:r>
            <a:r>
              <a:rPr lang="nl-NL" dirty="0" smtClean="0"/>
              <a:t>) – voedselvoorziening</a:t>
            </a:r>
            <a:r>
              <a:rPr lang="nl-NL" baseline="0" dirty="0" smtClean="0"/>
              <a:t> beencellen via het bloed</a:t>
            </a:r>
          </a:p>
          <a:p>
            <a:r>
              <a:rPr lang="nl-NL" baseline="0" dirty="0" smtClean="0"/>
              <a:t>Uitlopers – verbinden beencellen met elkaar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1A57-6C83-9447-AFF6-D4AF4DD3810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77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(die een belangrijke rol spelen bij de uitwisseling van stofwisselingsproducten met het bloed).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1A57-6C83-9447-AFF6-D4AF4DD381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89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5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7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7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6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1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32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30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29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9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06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F0B4-29DD-EF44-BA16-544CEBEA47E2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E036-8681-9044-8298-409B86CBE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9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15975"/>
            <a:ext cx="7772400" cy="1470025"/>
          </a:xfrm>
        </p:spPr>
        <p:txBody>
          <a:bodyPr/>
          <a:lstStyle/>
          <a:p>
            <a:r>
              <a:rPr lang="nl-NL" dirty="0" smtClean="0"/>
              <a:t>Module Microscopie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93006" y="2871788"/>
            <a:ext cx="6757988" cy="1752600"/>
          </a:xfrm>
        </p:spPr>
        <p:txBody>
          <a:bodyPr/>
          <a:lstStyle/>
          <a:p>
            <a:r>
              <a:rPr lang="nl-NL" dirty="0" smtClean="0"/>
              <a:t>Les </a:t>
            </a:r>
            <a:r>
              <a:rPr lang="nl-NL" dirty="0"/>
              <a:t>4</a:t>
            </a:r>
            <a:endParaRPr lang="nl-NL" dirty="0" smtClean="0"/>
          </a:p>
          <a:p>
            <a:r>
              <a:rPr lang="nl-NL" dirty="0" smtClean="0"/>
              <a:t>Uitleg over kraakbeenweefsel en botweefsel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5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verschillen!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Kraakbeen </a:t>
            </a:r>
            <a:r>
              <a:rPr lang="nl-NL" dirty="0"/>
              <a:t>is </a:t>
            </a:r>
            <a:r>
              <a:rPr lang="nl-NL" dirty="0" err="1"/>
              <a:t>indrukbaar</a:t>
            </a:r>
            <a:r>
              <a:rPr lang="nl-NL" dirty="0"/>
              <a:t> en </a:t>
            </a:r>
            <a:r>
              <a:rPr lang="nl-NL" dirty="0" err="1" smtClean="0"/>
              <a:t>uitrekbaar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 Botweefsel is </a:t>
            </a:r>
            <a:r>
              <a:rPr lang="nl-NL" dirty="0"/>
              <a:t>hard en breekbaar</a:t>
            </a:r>
            <a:r>
              <a:rPr lang="nl-NL" dirty="0" smtClean="0"/>
              <a:t>.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Kraakbeen </a:t>
            </a:r>
            <a:r>
              <a:rPr lang="nl-NL" dirty="0"/>
              <a:t>heeft geen </a:t>
            </a:r>
            <a:r>
              <a:rPr lang="nl-NL" dirty="0" smtClean="0"/>
              <a:t>bloedvaten</a:t>
            </a:r>
          </a:p>
          <a:p>
            <a:pPr marL="457200" lvl="1" indent="0">
              <a:buNone/>
            </a:pPr>
            <a:r>
              <a:rPr lang="nl-NL" dirty="0" smtClean="0"/>
              <a:t> botweefsel </a:t>
            </a:r>
            <a:r>
              <a:rPr lang="nl-NL" dirty="0"/>
              <a:t>is rijk doorbloed.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</a:t>
            </a:r>
            <a:r>
              <a:rPr lang="nl-NL" dirty="0"/>
              <a:t>kraakbeen hebben de cellen geen contact met </a:t>
            </a:r>
            <a:r>
              <a:rPr lang="nl-NL" dirty="0" smtClean="0"/>
              <a:t>elkaar</a:t>
            </a:r>
          </a:p>
          <a:p>
            <a:pPr marL="457200" lvl="1" indent="0">
              <a:buNone/>
            </a:pPr>
            <a:r>
              <a:rPr lang="nl-NL" dirty="0" smtClean="0"/>
              <a:t> in botweefsel </a:t>
            </a:r>
            <a:r>
              <a:rPr lang="nl-NL" dirty="0"/>
              <a:t>staan de cellen met elkaar </a:t>
            </a:r>
            <a:r>
              <a:rPr lang="nl-NL" dirty="0" smtClean="0"/>
              <a:t>in</a:t>
            </a:r>
          </a:p>
          <a:p>
            <a:pPr marL="457200" lvl="1" indent="0">
              <a:buNone/>
            </a:pPr>
            <a:r>
              <a:rPr lang="nl-NL" dirty="0" smtClean="0"/>
              <a:t> verbinding </a:t>
            </a:r>
            <a:r>
              <a:rPr lang="nl-NL" dirty="0"/>
              <a:t>door middel van talrijke </a:t>
            </a:r>
            <a:r>
              <a:rPr lang="nl-NL" dirty="0" smtClean="0"/>
              <a:t>kanaaltjes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5775" y="357832"/>
            <a:ext cx="8658225" cy="1470025"/>
          </a:xfrm>
        </p:spPr>
        <p:txBody>
          <a:bodyPr/>
          <a:lstStyle/>
          <a:p>
            <a:r>
              <a:rPr lang="nl-NL" dirty="0" smtClean="0"/>
              <a:t>Kraakbeenweefse</a:t>
            </a:r>
            <a:r>
              <a:rPr lang="nl-NL" dirty="0"/>
              <a:t>l</a:t>
            </a:r>
            <a:r>
              <a:rPr lang="nl-NL" dirty="0" smtClean="0"/>
              <a:t> en botweefsel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2355968"/>
            <a:ext cx="2667000" cy="29489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3" y="2355968"/>
            <a:ext cx="3019904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Tijdsplanning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600200"/>
            <a:ext cx="8229602" cy="4805950"/>
          </a:xfrm>
        </p:spPr>
        <p:txBody>
          <a:bodyPr/>
          <a:lstStyle/>
          <a:p>
            <a:r>
              <a:rPr lang="nl-NL" dirty="0" smtClean="0"/>
              <a:t>Microscopie practicum 2x tekening  (30 min)</a:t>
            </a:r>
          </a:p>
          <a:p>
            <a:r>
              <a:rPr lang="nl-NL" dirty="0" smtClean="0"/>
              <a:t>Nabespreking (8 min)</a:t>
            </a:r>
          </a:p>
          <a:p>
            <a:r>
              <a:rPr lang="nl-NL" dirty="0" smtClean="0"/>
              <a:t>Afsluiting (2 min)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51395"/>
            <a:ext cx="2719575" cy="20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788" y="2246313"/>
            <a:ext cx="8229600" cy="1143000"/>
          </a:xfrm>
        </p:spPr>
        <p:txBody>
          <a:bodyPr/>
          <a:lstStyle/>
          <a:p>
            <a:r>
              <a:rPr lang="nl-NL" dirty="0" smtClean="0"/>
              <a:t>Nabespreking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2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4" y="1922846"/>
            <a:ext cx="4057443" cy="43241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Rechte verbindingslijn 5"/>
          <p:cNvCxnSpPr/>
          <p:nvPr/>
        </p:nvCxnSpPr>
        <p:spPr>
          <a:xfrm>
            <a:off x="2456076" y="2316821"/>
            <a:ext cx="30282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790996" y="3210055"/>
            <a:ext cx="2693311" cy="139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623857" y="2121427"/>
            <a:ext cx="30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Kraakbeencel met celkern</a:t>
            </a:r>
          </a:p>
          <a:p>
            <a:r>
              <a:rPr lang="nl-NL" dirty="0" smtClean="0"/>
              <a:t>(rood/roze gekleurd)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623857" y="2969560"/>
            <a:ext cx="30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Tussencelstof = vooral?</a:t>
            </a:r>
          </a:p>
          <a:p>
            <a:r>
              <a:rPr lang="nl-NL" dirty="0" smtClean="0"/>
              <a:t>(blauw gekleurd)</a:t>
            </a: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Kraakbeenweefsel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93" y="4168917"/>
            <a:ext cx="2794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Beenweefsel (botweefsel)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9" y="1741404"/>
            <a:ext cx="4652851" cy="3492375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4116719" y="3028614"/>
            <a:ext cx="200951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251830" y="2805299"/>
            <a:ext cx="24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Beencel</a:t>
            </a:r>
          </a:p>
          <a:p>
            <a:r>
              <a:rPr lang="nl-NL" dirty="0" smtClean="0"/>
              <a:t>(bruin gekleurd)</a:t>
            </a:r>
            <a:endParaRPr lang="nl-NL" dirty="0"/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3586430" y="2274951"/>
            <a:ext cx="2539806" cy="279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251830" y="2033358"/>
            <a:ext cx="24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Tussencelstof = vooral?</a:t>
            </a:r>
          </a:p>
          <a:p>
            <a:pPr marL="0" lvl="1"/>
            <a:r>
              <a:rPr lang="nl-NL" dirty="0" smtClean="0"/>
              <a:t>(lichtgeel gekleurd) </a:t>
            </a:r>
            <a:endParaRPr lang="nl-NL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930546" y="3265880"/>
            <a:ext cx="0" cy="258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695530" y="5865024"/>
            <a:ext cx="24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Kanaal</a:t>
            </a:r>
            <a:endParaRPr lang="nl-NL" dirty="0"/>
          </a:p>
        </p:txBody>
      </p:sp>
      <p:cxnSp>
        <p:nvCxnSpPr>
          <p:cNvPr id="22" name="Rechte verbindingslijn 21"/>
          <p:cNvCxnSpPr/>
          <p:nvPr/>
        </p:nvCxnSpPr>
        <p:spPr>
          <a:xfrm flipH="1">
            <a:off x="1032668" y="3794997"/>
            <a:ext cx="1646688" cy="20528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-300033" y="5825217"/>
            <a:ext cx="24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Uitloper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19" y="4019158"/>
            <a:ext cx="28765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Kraakbeenweefsel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7" y="1986756"/>
            <a:ext cx="6357937" cy="4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305050"/>
            <a:ext cx="5862638" cy="313689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Beenweefsel (botweefsel)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6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6118"/>
          </a:xfrm>
        </p:spPr>
        <p:txBody>
          <a:bodyPr>
            <a:normAutofit/>
          </a:bodyPr>
          <a:lstStyle/>
          <a:p>
            <a:r>
              <a:rPr lang="nl-NL" dirty="0" smtClean="0"/>
              <a:t>Wat zijn de drie verschillen tussen kraakbeenweefsel en beenweefsel?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178</Words>
  <Application>Microsoft Office PowerPoint</Application>
  <PresentationFormat>Diavoorstelling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Module Microscopie</vt:lpstr>
      <vt:lpstr>Kraakbeenweefsel en botweefsel</vt:lpstr>
      <vt:lpstr>Tijdsplanning</vt:lpstr>
      <vt:lpstr>Nabespreking</vt:lpstr>
      <vt:lpstr>Kraakbeenweefsel</vt:lpstr>
      <vt:lpstr>Beenweefsel (botweefsel)</vt:lpstr>
      <vt:lpstr>Kraakbeenweefsel</vt:lpstr>
      <vt:lpstr>Beenweefsel (botweefsel)</vt:lpstr>
      <vt:lpstr>Wat zijn de drie verschillen tussen kraakbeenweefsel en beenweefsel?</vt:lpstr>
      <vt:lpstr>De verschillen!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Kraakbeen en been</dc:title>
  <dc:creator>Melde Gilissen</dc:creator>
  <cp:lastModifiedBy>Ingrid de Wit</cp:lastModifiedBy>
  <cp:revision>19</cp:revision>
  <dcterms:created xsi:type="dcterms:W3CDTF">2014-05-13T20:55:11Z</dcterms:created>
  <dcterms:modified xsi:type="dcterms:W3CDTF">2018-07-18T20:13:45Z</dcterms:modified>
</cp:coreProperties>
</file>